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8"/>
  </p:notesMasterIdLst>
  <p:sldIdLst>
    <p:sldId id="256" r:id="rId5"/>
    <p:sldId id="257" r:id="rId6"/>
    <p:sldId id="26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89E1E-9112-43A7-90B6-886E3B3A1F26}" v="15" dt="2025-11-20T06:52:42.948"/>
    <p1510:client id="{FA4FE8C7-E756-41E2-B0E5-C2F98A789C1C}" v="1" dt="2025-11-19T19:13:06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TSCHIN Elina" userId="93c7f085-a184-4d70-a256-ac715664762a" providerId="ADAL" clId="{4865D20C-BA08-4EA5-8410-60E163BA3DC2}"/>
    <pc:docChg chg="custSel addSld delSld modSld">
      <pc:chgData name="BRUTSCHIN Elina" userId="93c7f085-a184-4d70-a256-ac715664762a" providerId="ADAL" clId="{4865D20C-BA08-4EA5-8410-60E163BA3DC2}" dt="2025-11-20T06:53:04.699" v="192" actId="1076"/>
      <pc:docMkLst>
        <pc:docMk/>
      </pc:docMkLst>
      <pc:sldChg chg="del">
        <pc:chgData name="BRUTSCHIN Elina" userId="93c7f085-a184-4d70-a256-ac715664762a" providerId="ADAL" clId="{4865D20C-BA08-4EA5-8410-60E163BA3DC2}" dt="2025-11-20T06:34:49.467" v="49" actId="47"/>
        <pc:sldMkLst>
          <pc:docMk/>
          <pc:sldMk cId="969998897" sldId="2680"/>
        </pc:sldMkLst>
      </pc:sldChg>
      <pc:sldChg chg="addSp delSp modSp add mod">
        <pc:chgData name="BRUTSCHIN Elina" userId="93c7f085-a184-4d70-a256-ac715664762a" providerId="ADAL" clId="{4865D20C-BA08-4EA5-8410-60E163BA3DC2}" dt="2025-11-20T06:53:04.699" v="192" actId="1076"/>
        <pc:sldMkLst>
          <pc:docMk/>
          <pc:sldMk cId="1764771955" sldId="2681"/>
        </pc:sldMkLst>
        <pc:spChg chg="add mod">
          <ac:chgData name="BRUTSCHIN Elina" userId="93c7f085-a184-4d70-a256-ac715664762a" providerId="ADAL" clId="{4865D20C-BA08-4EA5-8410-60E163BA3DC2}" dt="2025-11-20T06:32:33.215" v="30" actId="1076"/>
          <ac:spMkLst>
            <pc:docMk/>
            <pc:sldMk cId="1764771955" sldId="2681"/>
            <ac:spMk id="3" creationId="{038B4324-0849-CE89-8D8A-1216455D2544}"/>
          </ac:spMkLst>
        </pc:spChg>
        <pc:spChg chg="add mod">
          <ac:chgData name="BRUTSCHIN Elina" userId="93c7f085-a184-4d70-a256-ac715664762a" providerId="ADAL" clId="{4865D20C-BA08-4EA5-8410-60E163BA3DC2}" dt="2025-11-20T06:50:10.997" v="171" actId="1076"/>
          <ac:spMkLst>
            <pc:docMk/>
            <pc:sldMk cId="1764771955" sldId="2681"/>
            <ac:spMk id="5" creationId="{B5ADD06E-EBE9-E72B-FBC3-FB266F24B0E6}"/>
          </ac:spMkLst>
        </pc:spChg>
        <pc:spChg chg="add mod">
          <ac:chgData name="BRUTSCHIN Elina" userId="93c7f085-a184-4d70-a256-ac715664762a" providerId="ADAL" clId="{4865D20C-BA08-4EA5-8410-60E163BA3DC2}" dt="2025-11-20T06:50:01.885" v="169" actId="1076"/>
          <ac:spMkLst>
            <pc:docMk/>
            <pc:sldMk cId="1764771955" sldId="2681"/>
            <ac:spMk id="6" creationId="{72100097-C855-A68A-4C97-EAD8144A1EEC}"/>
          </ac:spMkLst>
        </pc:spChg>
        <pc:spChg chg="add mod">
          <ac:chgData name="BRUTSCHIN Elina" userId="93c7f085-a184-4d70-a256-ac715664762a" providerId="ADAL" clId="{4865D20C-BA08-4EA5-8410-60E163BA3DC2}" dt="2025-11-20T06:49:42.861" v="164" actId="1076"/>
          <ac:spMkLst>
            <pc:docMk/>
            <pc:sldMk cId="1764771955" sldId="2681"/>
            <ac:spMk id="7" creationId="{B44B65E2-7846-80D3-D74E-3FE51E0A8C55}"/>
          </ac:spMkLst>
        </pc:spChg>
        <pc:spChg chg="add mod">
          <ac:chgData name="BRUTSCHIN Elina" userId="93c7f085-a184-4d70-a256-ac715664762a" providerId="ADAL" clId="{4865D20C-BA08-4EA5-8410-60E163BA3DC2}" dt="2025-11-20T06:49:35.757" v="162" actId="1076"/>
          <ac:spMkLst>
            <pc:docMk/>
            <pc:sldMk cId="1764771955" sldId="2681"/>
            <ac:spMk id="8" creationId="{A74D4035-A681-FDB5-70B8-64D6540D7314}"/>
          </ac:spMkLst>
        </pc:spChg>
        <pc:spChg chg="del">
          <ac:chgData name="BRUTSCHIN Elina" userId="93c7f085-a184-4d70-a256-ac715664762a" providerId="ADAL" clId="{4865D20C-BA08-4EA5-8410-60E163BA3DC2}" dt="2025-11-20T06:31:47.527" v="26" actId="478"/>
          <ac:spMkLst>
            <pc:docMk/>
            <pc:sldMk cId="1764771955" sldId="2681"/>
            <ac:spMk id="442" creationId="{1B632811-6101-260D-DE0A-FEFD184F9298}"/>
          </ac:spMkLst>
        </pc:spChg>
        <pc:spChg chg="mod">
          <ac:chgData name="BRUTSCHIN Elina" userId="93c7f085-a184-4d70-a256-ac715664762a" providerId="ADAL" clId="{4865D20C-BA08-4EA5-8410-60E163BA3DC2}" dt="2025-11-20T06:46:00.719" v="160" actId="20577"/>
          <ac:spMkLst>
            <pc:docMk/>
            <pc:sldMk cId="1764771955" sldId="2681"/>
            <ac:spMk id="445" creationId="{AFA8FAD3-F7FC-D717-75FD-BFF3C756C402}"/>
          </ac:spMkLst>
        </pc:spChg>
        <pc:spChg chg="del">
          <ac:chgData name="BRUTSCHIN Elina" userId="93c7f085-a184-4d70-a256-ac715664762a" providerId="ADAL" clId="{4865D20C-BA08-4EA5-8410-60E163BA3DC2}" dt="2025-11-20T06:31:47.527" v="26" actId="478"/>
          <ac:spMkLst>
            <pc:docMk/>
            <pc:sldMk cId="1764771955" sldId="2681"/>
            <ac:spMk id="451" creationId="{32A09802-77EA-A346-2DF2-3563785FC0AA}"/>
          </ac:spMkLst>
        </pc:spChg>
        <pc:spChg chg="del">
          <ac:chgData name="BRUTSCHIN Elina" userId="93c7f085-a184-4d70-a256-ac715664762a" providerId="ADAL" clId="{4865D20C-BA08-4EA5-8410-60E163BA3DC2}" dt="2025-11-20T06:31:47.527" v="26" actId="478"/>
          <ac:spMkLst>
            <pc:docMk/>
            <pc:sldMk cId="1764771955" sldId="2681"/>
            <ac:spMk id="452" creationId="{C0F49EB1-A73A-0EFC-94F3-0974F551D044}"/>
          </ac:spMkLst>
        </pc:spChg>
        <pc:spChg chg="del">
          <ac:chgData name="BRUTSCHIN Elina" userId="93c7f085-a184-4d70-a256-ac715664762a" providerId="ADAL" clId="{4865D20C-BA08-4EA5-8410-60E163BA3DC2}" dt="2025-11-20T06:31:47.527" v="26" actId="478"/>
          <ac:spMkLst>
            <pc:docMk/>
            <pc:sldMk cId="1764771955" sldId="2681"/>
            <ac:spMk id="453" creationId="{EB08E706-F3EF-B9C0-E8A6-8C02CD5592C2}"/>
          </ac:spMkLst>
        </pc:spChg>
        <pc:spChg chg="del">
          <ac:chgData name="BRUTSCHIN Elina" userId="93c7f085-a184-4d70-a256-ac715664762a" providerId="ADAL" clId="{4865D20C-BA08-4EA5-8410-60E163BA3DC2}" dt="2025-11-20T06:31:47.527" v="26" actId="478"/>
          <ac:spMkLst>
            <pc:docMk/>
            <pc:sldMk cId="1764771955" sldId="2681"/>
            <ac:spMk id="454" creationId="{A6022CB3-0CCB-2D1A-FCB3-536CD9F170AC}"/>
          </ac:spMkLst>
        </pc:spChg>
        <pc:spChg chg="del">
          <ac:chgData name="BRUTSCHIN Elina" userId="93c7f085-a184-4d70-a256-ac715664762a" providerId="ADAL" clId="{4865D20C-BA08-4EA5-8410-60E163BA3DC2}" dt="2025-11-20T06:31:47.527" v="26" actId="478"/>
          <ac:spMkLst>
            <pc:docMk/>
            <pc:sldMk cId="1764771955" sldId="2681"/>
            <ac:spMk id="455" creationId="{9D235637-CB21-6928-0A2F-F4FC160F3E11}"/>
          </ac:spMkLst>
        </pc:spChg>
        <pc:picChg chg="add mod">
          <ac:chgData name="BRUTSCHIN Elina" userId="93c7f085-a184-4d70-a256-ac715664762a" providerId="ADAL" clId="{4865D20C-BA08-4EA5-8410-60E163BA3DC2}" dt="2025-11-20T06:50:24.764" v="174" actId="1076"/>
          <ac:picMkLst>
            <pc:docMk/>
            <pc:sldMk cId="1764771955" sldId="2681"/>
            <ac:picMk id="2" creationId="{07C8F009-6C6A-B59F-5824-98BCCB3E78B6}"/>
          </ac:picMkLst>
        </pc:picChg>
        <pc:picChg chg="add del mod">
          <ac:chgData name="BRUTSCHIN Elina" userId="93c7f085-a184-4d70-a256-ac715664762a" providerId="ADAL" clId="{4865D20C-BA08-4EA5-8410-60E163BA3DC2}" dt="2025-11-20T06:51:23.246" v="175" actId="478"/>
          <ac:picMkLst>
            <pc:docMk/>
            <pc:sldMk cId="1764771955" sldId="2681"/>
            <ac:picMk id="4" creationId="{47EB5FA9-8B0C-88AD-4281-D23E0449441C}"/>
          </ac:picMkLst>
        </pc:picChg>
        <pc:picChg chg="add mod">
          <ac:chgData name="BRUTSCHIN Elina" userId="93c7f085-a184-4d70-a256-ac715664762a" providerId="ADAL" clId="{4865D20C-BA08-4EA5-8410-60E163BA3DC2}" dt="2025-11-20T06:50:22.491" v="173" actId="1076"/>
          <ac:picMkLst>
            <pc:docMk/>
            <pc:sldMk cId="1764771955" sldId="2681"/>
            <ac:picMk id="9" creationId="{0547ECCD-AD6B-9B86-86F0-715280CAD137}"/>
          </ac:picMkLst>
        </pc:picChg>
        <pc:picChg chg="add mod">
          <ac:chgData name="BRUTSCHIN Elina" userId="93c7f085-a184-4d70-a256-ac715664762a" providerId="ADAL" clId="{4865D20C-BA08-4EA5-8410-60E163BA3DC2}" dt="2025-11-20T06:49:32.639" v="161" actId="1076"/>
          <ac:picMkLst>
            <pc:docMk/>
            <pc:sldMk cId="1764771955" sldId="2681"/>
            <ac:picMk id="10" creationId="{85923B69-8EE0-54E3-6128-B3760425FFAE}"/>
          </ac:picMkLst>
        </pc:picChg>
        <pc:picChg chg="add del mod">
          <ac:chgData name="BRUTSCHIN Elina" userId="93c7f085-a184-4d70-a256-ac715664762a" providerId="ADAL" clId="{4865D20C-BA08-4EA5-8410-60E163BA3DC2}" dt="2025-11-20T06:51:54.685" v="183" actId="478"/>
          <ac:picMkLst>
            <pc:docMk/>
            <pc:sldMk cId="1764771955" sldId="2681"/>
            <ac:picMk id="12" creationId="{EA077B38-ED42-D947-7205-C6A885148496}"/>
          </ac:picMkLst>
        </pc:picChg>
        <pc:picChg chg="add mod">
          <ac:chgData name="BRUTSCHIN Elina" userId="93c7f085-a184-4d70-a256-ac715664762a" providerId="ADAL" clId="{4865D20C-BA08-4EA5-8410-60E163BA3DC2}" dt="2025-11-20T06:53:04.699" v="192" actId="1076"/>
          <ac:picMkLst>
            <pc:docMk/>
            <pc:sldMk cId="1764771955" sldId="2681"/>
            <ac:picMk id="14" creationId="{D55D9946-444D-FE7A-834F-29592A9B1AA0}"/>
          </ac:picMkLst>
        </pc:picChg>
        <pc:picChg chg="del">
          <ac:chgData name="BRUTSCHIN Elina" userId="93c7f085-a184-4d70-a256-ac715664762a" providerId="ADAL" clId="{4865D20C-BA08-4EA5-8410-60E163BA3DC2}" dt="2025-11-20T06:31:47.527" v="26" actId="478"/>
          <ac:picMkLst>
            <pc:docMk/>
            <pc:sldMk cId="1764771955" sldId="2681"/>
            <ac:picMk id="446" creationId="{BFFABCCF-1417-DB9E-FBF3-A538BCFBC855}"/>
          </ac:picMkLst>
        </pc:picChg>
        <pc:picChg chg="del">
          <ac:chgData name="BRUTSCHIN Elina" userId="93c7f085-a184-4d70-a256-ac715664762a" providerId="ADAL" clId="{4865D20C-BA08-4EA5-8410-60E163BA3DC2}" dt="2025-11-20T06:31:47.527" v="26" actId="478"/>
          <ac:picMkLst>
            <pc:docMk/>
            <pc:sldMk cId="1764771955" sldId="2681"/>
            <ac:picMk id="447" creationId="{0444E07D-AF68-4629-55EC-378FCDADFE73}"/>
          </ac:picMkLst>
        </pc:picChg>
        <pc:picChg chg="del">
          <ac:chgData name="BRUTSCHIN Elina" userId="93c7f085-a184-4d70-a256-ac715664762a" providerId="ADAL" clId="{4865D20C-BA08-4EA5-8410-60E163BA3DC2}" dt="2025-11-20T06:31:47.527" v="26" actId="478"/>
          <ac:picMkLst>
            <pc:docMk/>
            <pc:sldMk cId="1764771955" sldId="2681"/>
            <ac:picMk id="448" creationId="{F7492373-3C2C-102D-33DC-D075E66F231E}"/>
          </ac:picMkLst>
        </pc:picChg>
        <pc:picChg chg="del">
          <ac:chgData name="BRUTSCHIN Elina" userId="93c7f085-a184-4d70-a256-ac715664762a" providerId="ADAL" clId="{4865D20C-BA08-4EA5-8410-60E163BA3DC2}" dt="2025-11-20T06:31:47.527" v="26" actId="478"/>
          <ac:picMkLst>
            <pc:docMk/>
            <pc:sldMk cId="1764771955" sldId="2681"/>
            <ac:picMk id="449" creationId="{DA946C6D-1B8D-47FC-45A9-23E7545D1103}"/>
          </ac:picMkLst>
        </pc:picChg>
      </pc:sldChg>
      <pc:sldMasterChg chg="delSldLayout">
        <pc:chgData name="BRUTSCHIN Elina" userId="93c7f085-a184-4d70-a256-ac715664762a" providerId="ADAL" clId="{4865D20C-BA08-4EA5-8410-60E163BA3DC2}" dt="2025-11-20T06:34:49.467" v="49" actId="47"/>
        <pc:sldMasterMkLst>
          <pc:docMk/>
          <pc:sldMasterMk cId="31993868" sldId="2147483712"/>
        </pc:sldMasterMkLst>
        <pc:sldLayoutChg chg="del">
          <pc:chgData name="BRUTSCHIN Elina" userId="93c7f085-a184-4d70-a256-ac715664762a" providerId="ADAL" clId="{4865D20C-BA08-4EA5-8410-60E163BA3DC2}" dt="2025-11-20T06:34:49.467" v="49" actId="47"/>
          <pc:sldLayoutMkLst>
            <pc:docMk/>
            <pc:sldMasterMk cId="31993868" sldId="2147483712"/>
            <pc:sldLayoutMk cId="4244702872" sldId="2147483713"/>
          </pc:sldLayoutMkLst>
        </pc:sldLayoutChg>
      </pc:sldMasterChg>
    </pc:docChg>
  </pc:docChgLst>
  <pc:docChgLst>
    <pc:chgData name="Emilio La Rovere" userId="d4baf98a7ea20caf" providerId="LiveId" clId="{93FFD718-FA48-4086-9D1D-861437DA5338}"/>
    <pc:docChg chg="addSld modSld">
      <pc:chgData name="Emilio La Rovere" userId="d4baf98a7ea20caf" providerId="LiveId" clId="{93FFD718-FA48-4086-9D1D-861437DA5338}" dt="2025-11-19T19:13:06.732" v="0"/>
      <pc:docMkLst>
        <pc:docMk/>
      </pc:docMkLst>
      <pc:sldChg chg="add">
        <pc:chgData name="Emilio La Rovere" userId="d4baf98a7ea20caf" providerId="LiveId" clId="{93FFD718-FA48-4086-9D1D-861437DA5338}" dt="2025-11-19T19:13:06.732" v="0"/>
        <pc:sldMkLst>
          <pc:docMk/>
          <pc:sldMk cId="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83CD2-D25F-4F45-8DE1-7ECC06737363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E7933-7843-46E9-85EC-8FBF6B25C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5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Diapositiva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AT" sz="1800" b="0" u="none" strike="noStrike">
                <a:solidFill>
                  <a:schemeClr val="dk1"/>
                </a:solidFill>
                <a:effectLst/>
                <a:uFillTx/>
                <a:latin typeface="Source Sans Pro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T" sz="2800" b="0" u="none" strike="noStrike">
                <a:solidFill>
                  <a:schemeClr val="dk1"/>
                </a:solidFill>
                <a:effectLst/>
                <a:uFillTx/>
                <a:latin typeface="Source Sans Pro"/>
              </a:rPr>
              <a:t>Clique para editar o formato de texto dos tópicos</a:t>
            </a:r>
            <a:endParaRPr lang="pt-B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T" sz="2000" b="0" u="none" strike="noStrike">
                <a:solidFill>
                  <a:schemeClr val="dk1"/>
                </a:solidFill>
                <a:effectLst/>
                <a:uFillTx/>
                <a:latin typeface="Source Sans Pro"/>
              </a:rPr>
              <a:t>2.º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T" sz="1800" b="0" u="none" strike="noStrike">
                <a:solidFill>
                  <a:schemeClr val="dk1"/>
                </a:solidFill>
                <a:effectLst/>
                <a:uFillTx/>
                <a:latin typeface="Source Sans Pro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T" sz="1800" b="0" u="none" strike="noStrike">
                <a:solidFill>
                  <a:schemeClr val="dk1"/>
                </a:solidFill>
                <a:effectLst/>
                <a:uFillTx/>
                <a:latin typeface="Source Sans Pro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T" sz="2000" b="0" u="none" strike="noStrike">
                <a:solidFill>
                  <a:schemeClr val="dk1"/>
                </a:solidFill>
                <a:effectLst/>
                <a:uFillTx/>
                <a:latin typeface="Source Sans Pro"/>
              </a:rPr>
              <a:t>5.º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T" sz="2000" b="0" u="none" strike="noStrike">
                <a:solidFill>
                  <a:schemeClr val="dk1"/>
                </a:solidFill>
                <a:effectLst/>
                <a:uFillTx/>
                <a:latin typeface="Source Sans Pro"/>
              </a:rPr>
              <a:t>6.º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T" sz="2000" b="0" u="none" strike="noStrike">
                <a:solidFill>
                  <a:schemeClr val="dk1"/>
                </a:solidFill>
                <a:effectLst/>
                <a:uFillTx/>
                <a:latin typeface="Source Sans Pro"/>
              </a:rPr>
              <a:t>7.º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36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4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5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640C-0E16-F86A-8642-C49740EDC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241" y="159109"/>
            <a:ext cx="6709144" cy="259293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900" b="1" dirty="0">
                <a:latin typeface="Garamond" panose="02020404030301010803" pitchFamily="18" charset="0"/>
              </a:rPr>
              <a:t>Overshoot, </a:t>
            </a:r>
            <a:br>
              <a:rPr lang="en-US" sz="3900" b="1" dirty="0">
                <a:latin typeface="Garamond" panose="02020404030301010803" pitchFamily="18" charset="0"/>
              </a:rPr>
            </a:br>
            <a:r>
              <a:rPr lang="en-US" sz="3900" b="1" dirty="0">
                <a:latin typeface="Garamond" panose="02020404030301010803" pitchFamily="18" charset="0"/>
              </a:rPr>
              <a:t>Justice, </a:t>
            </a:r>
            <a:br>
              <a:rPr lang="en-US" sz="3900" b="1" dirty="0">
                <a:latin typeface="Garamond" panose="02020404030301010803" pitchFamily="18" charset="0"/>
              </a:rPr>
            </a:br>
            <a:r>
              <a:rPr lang="en-US" sz="3900" b="1" dirty="0">
                <a:latin typeface="Garamond" panose="02020404030301010803" pitchFamily="18" charset="0"/>
              </a:rPr>
              <a:t>and Multilateral Sovereign Guarantee Mechanisms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35B92-A9FB-0762-1337-754B58976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26" y="3332751"/>
            <a:ext cx="5263116" cy="1834724"/>
          </a:xfrm>
        </p:spPr>
        <p:txBody>
          <a:bodyPr anchor="b">
            <a:normAutofit fontScale="25000" lnSpcReduction="20000"/>
          </a:bodyPr>
          <a:lstStyle/>
          <a:p>
            <a:r>
              <a:rPr lang="en-US" sz="6200" dirty="0">
                <a:latin typeface="Garamond" panose="02020404030301010803" pitchFamily="18" charset="0"/>
              </a:rPr>
              <a:t>Official COP30 </a:t>
            </a:r>
          </a:p>
          <a:p>
            <a:r>
              <a:rPr lang="en-US" sz="6200" dirty="0">
                <a:latin typeface="Garamond" panose="02020404030301010803" pitchFamily="18" charset="0"/>
              </a:rPr>
              <a:t>Side Event</a:t>
            </a:r>
          </a:p>
          <a:p>
            <a:r>
              <a:rPr lang="en-US" sz="6200" dirty="0">
                <a:latin typeface="Garamond" panose="02020404030301010803" pitchFamily="18" charset="0"/>
              </a:rPr>
              <a:t>20 November 2025</a:t>
            </a:r>
            <a:br>
              <a:rPr lang="en-US" sz="6200" dirty="0">
                <a:latin typeface="Garamond" panose="02020404030301010803" pitchFamily="18" charset="0"/>
              </a:rPr>
            </a:br>
            <a:r>
              <a:rPr lang="en-US" sz="6200" dirty="0">
                <a:latin typeface="Garamond" panose="02020404030301010803" pitchFamily="18" charset="0"/>
              </a:rPr>
              <a:t>16:45 – 18:15</a:t>
            </a:r>
          </a:p>
          <a:p>
            <a:r>
              <a:rPr lang="en-US" sz="6200" dirty="0">
                <a:latin typeface="Garamond" panose="02020404030301010803" pitchFamily="18" charset="0"/>
              </a:rPr>
              <a:t>SIDE EVENT ROOM 5</a:t>
            </a:r>
          </a:p>
          <a:p>
            <a:endParaRPr lang="en-US" sz="6200" dirty="0">
              <a:latin typeface="Garamond" panose="02020404030301010803" pitchFamily="18" charset="0"/>
            </a:endParaRPr>
          </a:p>
          <a:p>
            <a:pPr algn="l"/>
            <a:endParaRPr lang="en-GB" dirty="0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2EFF927F-5743-4DA7-8B8B-A8BCF8F28E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46" r="11263" b="2"/>
          <a:stretch>
            <a:fillRect/>
          </a:stretch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4AE3CE-6D0A-50E1-B29D-1E95084C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3437"/>
            <a:ext cx="2734167" cy="13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95B466EF-8081-CBFF-FA7D-34014EE32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40" y="5748181"/>
            <a:ext cx="2819406" cy="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Box 1"/>
          <p:cNvSpPr/>
          <p:nvPr/>
        </p:nvSpPr>
        <p:spPr>
          <a:xfrm>
            <a:off x="729000" y="3727080"/>
            <a:ext cx="1808640" cy="4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en-GB" sz="2400" b="0" u="none" strike="noStrike">
              <a:solidFill>
                <a:schemeClr val="dk1"/>
              </a:solidFill>
              <a:effectLst/>
              <a:uFillTx/>
              <a:latin typeface="Source Sans Pro"/>
            </a:endParaRPr>
          </a:p>
        </p:txBody>
      </p:sp>
      <p:pic>
        <p:nvPicPr>
          <p:cNvPr id="443" name="Imagem 442"/>
          <p:cNvPicPr/>
          <p:nvPr/>
        </p:nvPicPr>
        <p:blipFill>
          <a:blip r:embed="rId2"/>
          <a:srcRect b="50787"/>
          <a:stretch/>
        </p:blipFill>
        <p:spPr>
          <a:xfrm>
            <a:off x="0" y="-32040"/>
            <a:ext cx="12192120" cy="237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4" name="Retângulo 443"/>
          <p:cNvSpPr/>
          <p:nvPr/>
        </p:nvSpPr>
        <p:spPr>
          <a:xfrm>
            <a:off x="0" y="-32040"/>
            <a:ext cx="12192120" cy="2370960"/>
          </a:xfrm>
          <a:prstGeom prst="rect">
            <a:avLst/>
          </a:prstGeom>
          <a:solidFill>
            <a:srgbClr val="00A3D9">
              <a:alpha val="65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5" name="Retângulo 444"/>
          <p:cNvSpPr/>
          <p:nvPr/>
        </p:nvSpPr>
        <p:spPr>
          <a:xfrm>
            <a:off x="1980000" y="913680"/>
            <a:ext cx="8104680" cy="827640"/>
          </a:xfrm>
          <a:prstGeom prst="rect">
            <a:avLst/>
          </a:prstGeom>
          <a:noFill/>
          <a:ln w="0">
            <a:noFill/>
          </a:ln>
          <a:effectLst>
            <a:outerShdw dist="16800" dir="2700000" rotWithShape="0">
              <a:srgbClr val="000000">
                <a:alpha val="64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pt-BR" sz="2600" b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Panel 1: Multilateral sovereign guarantee mechanisms of climate finance</a:t>
            </a:r>
            <a:r>
              <a:rPr lang="pt-BR" sz="10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pic>
        <p:nvPicPr>
          <p:cNvPr id="446" name="Imagem 445"/>
          <p:cNvPicPr/>
          <p:nvPr/>
        </p:nvPicPr>
        <p:blipFill>
          <a:blip r:embed="rId3"/>
          <a:stretch/>
        </p:blipFill>
        <p:spPr>
          <a:xfrm>
            <a:off x="9075600" y="3672000"/>
            <a:ext cx="1558440" cy="155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7" name="Imagem 446"/>
          <p:cNvPicPr/>
          <p:nvPr/>
        </p:nvPicPr>
        <p:blipFill>
          <a:blip r:embed="rId4"/>
          <a:stretch/>
        </p:blipFill>
        <p:spPr>
          <a:xfrm>
            <a:off x="5033160" y="3638160"/>
            <a:ext cx="1558440" cy="155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8" name="Imagem 447"/>
          <p:cNvPicPr/>
          <p:nvPr/>
        </p:nvPicPr>
        <p:blipFill>
          <a:blip r:embed="rId5"/>
          <a:stretch/>
        </p:blipFill>
        <p:spPr>
          <a:xfrm>
            <a:off x="756720" y="3636000"/>
            <a:ext cx="1558800" cy="155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9" name="Imagem 448"/>
          <p:cNvPicPr/>
          <p:nvPr/>
        </p:nvPicPr>
        <p:blipFill>
          <a:blip r:embed="rId6"/>
          <a:stretch/>
        </p:blipFill>
        <p:spPr>
          <a:xfrm>
            <a:off x="7118280" y="3672000"/>
            <a:ext cx="1558440" cy="155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0" name="Imagem 449"/>
          <p:cNvPicPr/>
          <p:nvPr/>
        </p:nvPicPr>
        <p:blipFill>
          <a:blip r:embed="rId7"/>
          <a:stretch/>
        </p:blipFill>
        <p:spPr>
          <a:xfrm>
            <a:off x="2968560" y="3638160"/>
            <a:ext cx="1558440" cy="155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1" name="Retângulo 450"/>
          <p:cNvSpPr/>
          <p:nvPr/>
        </p:nvSpPr>
        <p:spPr>
          <a:xfrm>
            <a:off x="694800" y="5263920"/>
            <a:ext cx="1946880" cy="89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E. La Rovere </a:t>
            </a:r>
            <a:endParaRPr lang="pt-B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5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(COPPE/UFRJ, Brazil)</a:t>
            </a:r>
            <a:r>
              <a:rPr lang="pt-BR" sz="15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pt-BR" sz="15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" name="Retângulo 451"/>
          <p:cNvSpPr/>
          <p:nvPr/>
        </p:nvSpPr>
        <p:spPr>
          <a:xfrm>
            <a:off x="5074560" y="5299920"/>
            <a:ext cx="1764720" cy="9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M. Srivastava </a:t>
            </a:r>
            <a:endParaRPr lang="pt-B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5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(TERI, India) </a:t>
            </a:r>
          </a:p>
        </p:txBody>
      </p:sp>
      <p:sp>
        <p:nvSpPr>
          <p:cNvPr id="453" name="Retângulo 452"/>
          <p:cNvSpPr/>
          <p:nvPr/>
        </p:nvSpPr>
        <p:spPr>
          <a:xfrm>
            <a:off x="2959560" y="5296320"/>
            <a:ext cx="1719720" cy="9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J.C. Hourcade </a:t>
            </a:r>
            <a:endParaRPr lang="pt-B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500" b="0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(CIRED, France)</a:t>
            </a:r>
            <a:r>
              <a:rPr lang="pt-BR" sz="1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pt-BR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" name="Retângulo 453"/>
          <p:cNvSpPr/>
          <p:nvPr/>
        </p:nvSpPr>
        <p:spPr>
          <a:xfrm>
            <a:off x="7003440" y="5329080"/>
            <a:ext cx="2004840" cy="82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H. C. De Coninck</a:t>
            </a:r>
            <a:r>
              <a:rPr lang="pt-BR" sz="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lang="pt-BR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(Eindhoven Univ.)</a:t>
            </a:r>
            <a:r>
              <a:rPr lang="pt-B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</a:p>
        </p:txBody>
      </p:sp>
      <p:sp>
        <p:nvSpPr>
          <p:cNvPr id="455" name="Retângulo 454"/>
          <p:cNvSpPr/>
          <p:nvPr/>
        </p:nvSpPr>
        <p:spPr>
          <a:xfrm>
            <a:off x="9285840" y="5374440"/>
            <a:ext cx="2557440" cy="86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M. Grubb </a:t>
            </a:r>
            <a:endParaRPr lang="pt-BR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5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(Univ. College London, UK)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E28E5-CA4A-C44F-16A8-8C82E5F46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m 442">
            <a:extLst>
              <a:ext uri="{FF2B5EF4-FFF2-40B4-BE49-F238E27FC236}">
                <a16:creationId xmlns:a16="http://schemas.microsoft.com/office/drawing/2014/main" id="{B1F2E9E6-D0E3-8285-2890-593999D166E9}"/>
              </a:ext>
            </a:extLst>
          </p:cNvPr>
          <p:cNvPicPr/>
          <p:nvPr/>
        </p:nvPicPr>
        <p:blipFill>
          <a:blip r:embed="rId2"/>
          <a:srcRect b="50787"/>
          <a:stretch/>
        </p:blipFill>
        <p:spPr>
          <a:xfrm>
            <a:off x="0" y="-32040"/>
            <a:ext cx="12192120" cy="237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4" name="Retângulo 443">
            <a:extLst>
              <a:ext uri="{FF2B5EF4-FFF2-40B4-BE49-F238E27FC236}">
                <a16:creationId xmlns:a16="http://schemas.microsoft.com/office/drawing/2014/main" id="{2B20B472-2CA9-90D2-10F8-5B06D0482AE5}"/>
              </a:ext>
            </a:extLst>
          </p:cNvPr>
          <p:cNvSpPr/>
          <p:nvPr/>
        </p:nvSpPr>
        <p:spPr>
          <a:xfrm>
            <a:off x="0" y="-32040"/>
            <a:ext cx="12192120" cy="2370960"/>
          </a:xfrm>
          <a:prstGeom prst="rect">
            <a:avLst/>
          </a:prstGeom>
          <a:solidFill>
            <a:srgbClr val="00A3D9">
              <a:alpha val="65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5" name="Retângulo 444">
            <a:extLst>
              <a:ext uri="{FF2B5EF4-FFF2-40B4-BE49-F238E27FC236}">
                <a16:creationId xmlns:a16="http://schemas.microsoft.com/office/drawing/2014/main" id="{AFA8FAD3-F7FC-D717-75FD-BFF3C756C402}"/>
              </a:ext>
            </a:extLst>
          </p:cNvPr>
          <p:cNvSpPr/>
          <p:nvPr/>
        </p:nvSpPr>
        <p:spPr>
          <a:xfrm>
            <a:off x="1980000" y="913680"/>
            <a:ext cx="8104680" cy="891098"/>
          </a:xfrm>
          <a:prstGeom prst="rect">
            <a:avLst/>
          </a:prstGeom>
          <a:noFill/>
          <a:ln w="0">
            <a:noFill/>
          </a:ln>
          <a:effectLst>
            <a:outerShdw dist="16800" dir="2700000" rotWithShape="0">
              <a:srgbClr val="000000">
                <a:alpha val="64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pt-BR" sz="2600" b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Panel 2: </a:t>
            </a:r>
            <a:r>
              <a:rPr lang="pt-BR" sz="26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Advancing justice </a:t>
            </a:r>
            <a:r>
              <a:rPr lang="pt-BR" sz="2600" b="1" dirty="0">
                <a:solidFill>
                  <a:srgbClr val="FFFFFF"/>
                </a:solidFill>
                <a:latin typeface="Arial"/>
              </a:rPr>
              <a:t>c</a:t>
            </a:r>
            <a:r>
              <a:rPr lang="pt-BR" sz="26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onsiderations </a:t>
            </a:r>
            <a:r>
              <a:rPr lang="pt-BR" sz="2600" b="1" u="none" strike="noStrike" dirty="0">
                <a:solidFill>
                  <a:srgbClr val="FFFFFF"/>
                </a:solidFill>
                <a:effectLst/>
                <a:uFillTx/>
                <a:latin typeface="Arial"/>
              </a:rPr>
              <a:t>in </a:t>
            </a:r>
            <a:r>
              <a:rPr lang="pt-BR" sz="26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the context of mitigation and adaptation</a:t>
            </a:r>
            <a:endParaRPr lang="pt-BR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1" descr="A person with her hand on her hip&#10;&#10;AI-generated content may be incorrect.">
            <a:extLst>
              <a:ext uri="{FF2B5EF4-FFF2-40B4-BE49-F238E27FC236}">
                <a16:creationId xmlns:a16="http://schemas.microsoft.com/office/drawing/2014/main" id="{07C8F009-6C6A-B59F-5824-98BCCB3E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786" y="3349760"/>
            <a:ext cx="1687323" cy="1687323"/>
          </a:xfrm>
          <a:prstGeom prst="ellipse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B4324-0849-CE89-8D8A-1216455D2544}"/>
              </a:ext>
            </a:extLst>
          </p:cNvPr>
          <p:cNvSpPr txBox="1"/>
          <p:nvPr/>
        </p:nvSpPr>
        <p:spPr>
          <a:xfrm>
            <a:off x="716559" y="5088040"/>
            <a:ext cx="1405347" cy="29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DD06E-EBE9-E72B-FBC3-FB266F24B0E6}"/>
              </a:ext>
            </a:extLst>
          </p:cNvPr>
          <p:cNvSpPr txBox="1"/>
          <p:nvPr/>
        </p:nvSpPr>
        <p:spPr>
          <a:xfrm>
            <a:off x="9252908" y="5157738"/>
            <a:ext cx="255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ANDREA SANTOS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COPPE/UFRJ, Brazil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00097-C855-A68A-4C97-EAD8144A1EEC}"/>
              </a:ext>
            </a:extLst>
          </p:cNvPr>
          <p:cNvSpPr txBox="1"/>
          <p:nvPr/>
        </p:nvSpPr>
        <p:spPr>
          <a:xfrm>
            <a:off x="5809694" y="5186007"/>
            <a:ext cx="330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BILL HARE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Climate Analytics, Germany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B65E2-7846-80D3-D74E-3FE51E0A8C55}"/>
              </a:ext>
            </a:extLst>
          </p:cNvPr>
          <p:cNvSpPr txBox="1"/>
          <p:nvPr/>
        </p:nvSpPr>
        <p:spPr>
          <a:xfrm>
            <a:off x="2988004" y="5235220"/>
            <a:ext cx="255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FATIMA DENTON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UNU-INRA, Ghana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D4035-A681-FDB5-70B8-64D6540D7314}"/>
              </a:ext>
            </a:extLst>
          </p:cNvPr>
          <p:cNvSpPr txBox="1"/>
          <p:nvPr/>
        </p:nvSpPr>
        <p:spPr>
          <a:xfrm>
            <a:off x="697952" y="5227436"/>
            <a:ext cx="2414985" cy="65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KEYWAN RIAHI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IIASA, Austria</a:t>
            </a:r>
          </a:p>
        </p:txBody>
      </p:sp>
      <p:pic>
        <p:nvPicPr>
          <p:cNvPr id="9" name="Picture 8" descr="Bill Hare">
            <a:extLst>
              <a:ext uri="{FF2B5EF4-FFF2-40B4-BE49-F238E27FC236}">
                <a16:creationId xmlns:a16="http://schemas.microsoft.com/office/drawing/2014/main" id="{0547ECCD-AD6B-9B86-86F0-715280CA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55" y="3284640"/>
            <a:ext cx="1755057" cy="18175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923B69-8EE0-54E3-6128-B3760425F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99" y="3340643"/>
            <a:ext cx="1542715" cy="1922367"/>
          </a:xfrm>
          <a:prstGeom prst="ellipse">
            <a:avLst/>
          </a:prstGeom>
        </p:spPr>
      </p:pic>
      <p:pic>
        <p:nvPicPr>
          <p:cNvPr id="14" name="Picture 13" descr="A person wearing glasses and yellow jacket&#10;&#10;AI-generated content may be incorrect.">
            <a:extLst>
              <a:ext uri="{FF2B5EF4-FFF2-40B4-BE49-F238E27FC236}">
                <a16:creationId xmlns:a16="http://schemas.microsoft.com/office/drawing/2014/main" id="{D55D9946-444D-FE7A-834F-29592A9B1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80" y="3253654"/>
            <a:ext cx="1542715" cy="18795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6477195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141701BBDA64EA48BCC1D7E8C3725" ma:contentTypeVersion="21" ma:contentTypeDescription="Create a new document." ma:contentTypeScope="" ma:versionID="31c586586e947176d71a58ef46ec7b8f">
  <xsd:schema xmlns:xsd="http://www.w3.org/2001/XMLSchema" xmlns:xs="http://www.w3.org/2001/XMLSchema" xmlns:p="http://schemas.microsoft.com/office/2006/metadata/properties" xmlns:ns1="http://schemas.microsoft.com/sharepoint/v3" xmlns:ns2="9c70d178-d21c-48a3-aa0e-ddb58e3b7295" xmlns:ns3="35922add-c285-48fc-9477-020deb2509eb" targetNamespace="http://schemas.microsoft.com/office/2006/metadata/properties" ma:root="true" ma:fieldsID="3ab37bd873e2c72f54fe030dc3b1dfb8" ns1:_="" ns2:_="" ns3:_="">
    <xsd:import namespace="http://schemas.microsoft.com/sharepoint/v3"/>
    <xsd:import namespace="9c70d178-d21c-48a3-aa0e-ddb58e3b7295"/>
    <xsd:import namespace="35922add-c285-48fc-9477-020deb2509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0d178-d21c-48a3-aa0e-ddb58e3b7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22add-c285-48fc-9477-020deb2509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42e1a2-bc8c-43c6-9db9-6a29d676d996}" ma:internalName="TaxCatchAll" ma:showField="CatchAllData" ma:web="35922add-c285-48fc-9477-020deb2509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922add-c285-48fc-9477-020deb2509eb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9c70d178-d21c-48a3-aa0e-ddb58e3b72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68AD21-1512-42D6-AFF1-FF3FC9B81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70d178-d21c-48a3-aa0e-ddb58e3b7295"/>
    <ds:schemaRef ds:uri="35922add-c285-48fc-9477-020deb2509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EDF2B7-7900-4929-9D50-EBC75068BD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DCEC42-FDDD-42B8-A011-C610DCC00FF8}">
  <ds:schemaRefs>
    <ds:schemaRef ds:uri="http://schemas.microsoft.com/office/2006/metadata/properties"/>
    <ds:schemaRef ds:uri="http://schemas.microsoft.com/office/infopath/2007/PartnerControls"/>
    <ds:schemaRef ds:uri="35922add-c285-48fc-9477-020deb2509eb"/>
    <ds:schemaRef ds:uri="http://schemas.microsoft.com/sharepoint/v3"/>
    <ds:schemaRef ds:uri="9c70d178-d21c-48a3-aa0e-ddb58e3b72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Garamond</vt:lpstr>
      <vt:lpstr>Source Sans Pro</vt:lpstr>
      <vt:lpstr>Symbol</vt:lpstr>
      <vt:lpstr>Univers Condensed Light</vt:lpstr>
      <vt:lpstr>Walbaum Display Light</vt:lpstr>
      <vt:lpstr>Wingdings</vt:lpstr>
      <vt:lpstr>AngleLinesVTI</vt:lpstr>
      <vt:lpstr>Overshoot,  Justice,  and Multilateral Sovereign Guarantee Mechanisms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BRUTSCHIN Elina</dc:creator>
  <cp:lastModifiedBy>BRUTSCHIN Elina</cp:lastModifiedBy>
  <cp:revision>2</cp:revision>
  <dcterms:created xsi:type="dcterms:W3CDTF">2025-11-17T09:34:41Z</dcterms:created>
  <dcterms:modified xsi:type="dcterms:W3CDTF">2025-11-20T06:53:15Z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0x01010018C141701BBDA64EA48BCC1D7E8C3725</vt:lpwstr>
  </property>
  <property fmtid="{D5CDD505-2E9C-101B-9397-08002B2CF9AE}" pid="3" name="MediaServiceImageTags">
    <vt:lpwstr/>
  </property>
</Properties>
</file>